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1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9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388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1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024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35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4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0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4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4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0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028AD-0C05-4DB7-9AE7-752ACD25A7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BA6099-D8B1-4FCC-A871-B93CC192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1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2159" y="2493818"/>
            <a:ext cx="7766936" cy="935182"/>
          </a:xfrm>
        </p:spPr>
        <p:txBody>
          <a:bodyPr/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400" dirty="0"/>
              <a:t>MAKNA PENANJUNG BATU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159" y="3780669"/>
            <a:ext cx="7152023" cy="42418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Mengenal beberapa Adat Budaya Bali</a:t>
            </a:r>
          </a:p>
        </p:txBody>
      </p:sp>
    </p:spTree>
    <p:extLst>
      <p:ext uri="{BB962C8B-B14F-4D97-AF65-F5344CB8AC3E}">
        <p14:creationId xmlns:p14="http://schemas.microsoft.com/office/powerpoint/2010/main" val="86009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498" y="25353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SEKIAN DAN TERIMAKASIH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006" y="-1345391"/>
            <a:ext cx="8596668" cy="38807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7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PENDAHULUAN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Munculnya peristiwa pelarangan penguburan(Pengabenan) dibeberapa Desa Adat melahirkan keprihatinan dan sekaligus kesan keragu-raguan,benarkah hukum adat Bali demikian keras?Sepintas memang terasa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kejam,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tetapi bila ditelusuri prinsip-prinsip yang mendasari hukum adat,nantinya timbul pengertian bahwa memang demikian sepatutnya,dan kita akan berhenti mengutuk hukum adat.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4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Pelaksanaan hukum adat sebagai suatu sistem akan sangat tergantung dari tiga komponen dasar yakni: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51018"/>
            <a:ext cx="4712084" cy="3090344"/>
          </a:xfrm>
        </p:spPr>
        <p:txBody>
          <a:bodyPr>
            <a:normAutofit lnSpcReduction="10000"/>
          </a:bodyPr>
          <a:lstStyle/>
          <a:p>
            <a:pPr marL="263525" lvl="0" indent="0">
              <a:spcBef>
                <a:spcPts val="0"/>
              </a:spcBef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Struktur hukum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3525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 hukum menunjuk pada perangkat pelaksanaan hukum atau fungsionaris hukum.</a:t>
            </a:r>
          </a:p>
          <a:p>
            <a:pPr marL="263525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3525" lvl="0" indent="0">
              <a:spcBef>
                <a:spcPts val="0"/>
              </a:spcBef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Substansi hukum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3525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Substansi hukum adalah norma atau kaidah hukumnya sendiri.</a:t>
            </a:r>
          </a:p>
          <a:p>
            <a:pPr marL="263525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3525" lvl="0" indent="0">
              <a:spcBef>
                <a:spcPts val="0"/>
              </a:spcBef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Budaya hukum</a:t>
            </a:r>
          </a:p>
          <a:p>
            <a:pPr marL="263525" lvl="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Budaya hukum adalah pemahaman dan nilai-nilai hukum yang dimiliki 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6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memenuhi tiga syarat berlakunya hukum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jalinan</a:t>
            </a:r>
            <a:r>
              <a:rPr lang="en-US" dirty="0"/>
              <a:t> </a:t>
            </a:r>
            <a:r>
              <a:rPr lang="en-US" dirty="0" err="1"/>
              <a:t>resiprositas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pPr marL="179388" indent="0">
              <a:buNone/>
            </a:pPr>
            <a:r>
              <a:rPr lang="en-ID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Resiprositas adalah sebuah aktivitas pertukaran yang mengandung unsur timbal-balik antarpelakunya, baik itu individu maupun kelompok.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Untuk daerah Bali boleh jadi aturan hukum adat sudah demikian baiknya,dalam arti sudah memenuhi tiga syarat berlakunya hukum yaitu secara </a:t>
            </a:r>
          </a:p>
          <a:p>
            <a:pPr marL="0" indent="0">
              <a:buNone/>
            </a:pPr>
            <a:endParaRPr lang="en-US" dirty="0"/>
          </a:p>
          <a:p>
            <a:pPr marL="703263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b="1" i="1" dirty="0"/>
              <a:t>filosofis</a:t>
            </a:r>
            <a:r>
              <a:rPr lang="en-US" b="1" dirty="0"/>
              <a:t> </a:t>
            </a:r>
            <a:r>
              <a:rPr lang="en-US" dirty="0"/>
              <a:t>(sesuai dengan nilai-nilai Pancasila)</a:t>
            </a:r>
            <a:r>
              <a:rPr lang="en-US" b="1" dirty="0"/>
              <a:t>,</a:t>
            </a:r>
          </a:p>
          <a:p>
            <a:pPr marL="703263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b="1" i="1" dirty="0"/>
              <a:t>yuridis </a:t>
            </a:r>
            <a:r>
              <a:rPr lang="en-US" b="1" dirty="0"/>
              <a:t>(</a:t>
            </a:r>
            <a:r>
              <a:rPr lang="en-US" dirty="0"/>
              <a:t>tidak bertentangan dengan hukum Nasional),dan</a:t>
            </a:r>
            <a:r>
              <a:rPr lang="en-US" i="1" dirty="0"/>
              <a:t> </a:t>
            </a:r>
          </a:p>
          <a:p>
            <a:pPr marL="703263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b="1" i="1" dirty="0"/>
              <a:t>sosiologis</a:t>
            </a:r>
            <a:r>
              <a:rPr lang="en-US" b="1" dirty="0"/>
              <a:t> </a:t>
            </a:r>
            <a:r>
              <a:rPr lang="en-US" dirty="0"/>
              <a:t>(diterima oleh masyarakat).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7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HAKIKAT SANKSI ADAT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Menurut Prof.Soepomo Alam Pikiran orang Indonesia adalah bersifat kosmos,yang artinya selalu mencari keseimbangan dengan alam.Hukum adat Bali yang dilandasi oleh agam Hindu,selalu mengusahakan keseimbangan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triangulasi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antar Tuhan,manusia dan alam yang dikonsepsikan ke dalam ajaran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Tri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Hita Karana.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Sehingga pelanggaran terhadap hukum adat menyebabkan terganggumya keseimbangan kosmis yang terpolakan disharmoni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sekala-niskala.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2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Formulasi ke dalam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pamidanda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(hukuman)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karena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pemulihan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harmoni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itu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mencakup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dunia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sekala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nyata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niskala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nyata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),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maka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sanksi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adat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juga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merujuk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perbaikan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nyata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nyata.Ini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kemudian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diformulasikan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pamidanda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hukuman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 yang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berupa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Sangaskara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Danda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hukuman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bentuk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melaksanakan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upacara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agama),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Artha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Danda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hukuman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berupa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pembayaran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sejumlah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uang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harta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benda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),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Jiwa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Danda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hukuman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fisik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psikis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Penjatuhan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pamidanda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kepada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melanggar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awig-awig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adat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upaya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pemulihan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keseimbangan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ini,tidak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dilakukan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semena-mena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tetapi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sudah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disyaratkan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wenang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mesor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singgih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manut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ring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kesisipan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</a:rPr>
              <a:t>ipun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berat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ringannya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hukuman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harus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sesuai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tingkat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kesalahannya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pelanggarannya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1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BUKAN SANKSI ADAT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 adat adalah kesatuan masyarakat hukum adat yang terdapat di Daerah Bali. Sebagai kesatuan masyarakat hukum adat (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adatrechtsgeenschap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desa adat lahir dan diikat oleh hukum adat. Ikatan masyarakat yang diatur oleh hukum adat mewujudkan ikatan yuridis (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iuris vinculum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)berupa ikatan hak dan kewajiban.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 orang akan akan mendapatkan hak manakala telah dilaksanakannya suatu kewajiban atau diberikan hak menyusul kemudian penepatan kewajiban.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1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persyaratan (kewajiban) yang ditentukan oleh desa adat yang bersangkutan.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Demikianlah halnya bila menggunakan “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”(kuburan Hindu) bagi orang yang tidak tercatat sebagai warga (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karma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desa adat.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 warga desa adat apabila telah melakukan kewajiban (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ayahan, tetegenan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kepada desa adatnya maka ia berhak atas penggunaan fasilitas desa seperti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Setra,Bale Desa Adat,Pura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sebagainya.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 orang yang tidak menjadi Krama Desa Adat tentu tidak punya hak untuk menggunakan fasilitas tersebut.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Tetapi orang luar desa adat tidak tertutup kemungkinan untuk menggunakan fasilitas itu asal memenuhi persyaratan (kewajiban) yang ditentukan oleh desa adat yang bersangkutan.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9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Hak penggunaan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desa adat. Dengan aturan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penanjung batu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Jadi pembayaran “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penanjung batu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kepada desa adat,adalah untuk mendapatkan hak penggunaan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desa adat. 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 demikian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penanjung batu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dapat diartikan sebagai syarat yang mesti dipenuhi bagi orang luar yang mau menggunakan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setra.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Namun masyarakat umum dibeberapa desa adat,memberi pengertian sebagai uang pembelian.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 ini dapat disimpulkan dari beberapa istilah yang merujuk pada pengertian itu seperti,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jinah penukun setra,petukon turu,jinah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pengelet setra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sebagainya.Meskipun diistilahkan pembelian untuk penggunaan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,secara hukum tetap bermakna sebagai cara untuk memperoleh hak.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24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701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Trebuchet MS</vt:lpstr>
      <vt:lpstr>Wingdings 3</vt:lpstr>
      <vt:lpstr>Facet</vt:lpstr>
      <vt:lpstr>        MAKNA PENANJUNG BATU</vt:lpstr>
      <vt:lpstr>A. PENDAHULUAN </vt:lpstr>
      <vt:lpstr> Pelaksanaan hukum adat sebagai suatu sistem akan sangat tergantung dari tiga komponen dasar yakni: </vt:lpstr>
      <vt:lpstr>memenuhi tiga syarat berlakunya hukum</vt:lpstr>
      <vt:lpstr>B. HAKIKAT SANKSI ADAT </vt:lpstr>
      <vt:lpstr>Formulasi ke dalam pamidanda (hukuman)</vt:lpstr>
      <vt:lpstr>C. BUKAN SANKSI ADAT </vt:lpstr>
      <vt:lpstr>persyaratan (kewajiban) yang ditentukan oleh desa adat yang bersangkutan.</vt:lpstr>
      <vt:lpstr>Hak penggunaan setra desa adat. Dengan aturan penanjung batu</vt:lpstr>
      <vt:lpstr>SEKIAN DAN TERIMAKASIH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TOSHIBA</dc:creator>
  <cp:lastModifiedBy>I Ketut Adhimastra</cp:lastModifiedBy>
  <cp:revision>8</cp:revision>
  <dcterms:created xsi:type="dcterms:W3CDTF">2022-07-08T06:23:27Z</dcterms:created>
  <dcterms:modified xsi:type="dcterms:W3CDTF">2023-04-10T10:01:43Z</dcterms:modified>
</cp:coreProperties>
</file>